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9"/>
  </p:notesMasterIdLst>
  <p:sldIdLst>
    <p:sldId id="273" r:id="rId6"/>
    <p:sldId id="283" r:id="rId7"/>
    <p:sldId id="276" r:id="rId8"/>
    <p:sldId id="288" r:id="rId9"/>
    <p:sldId id="287" r:id="rId10"/>
    <p:sldId id="290" r:id="rId11"/>
    <p:sldId id="293" r:id="rId12"/>
    <p:sldId id="292" r:id="rId13"/>
    <p:sldId id="291" r:id="rId14"/>
    <p:sldId id="278" r:id="rId15"/>
    <p:sldId id="284" r:id="rId16"/>
    <p:sldId id="285" r:id="rId17"/>
    <p:sldId id="286"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4" autoAdjust="0"/>
    <p:restoredTop sz="94660" autoAdjust="0"/>
  </p:normalViewPr>
  <p:slideViewPr>
    <p:cSldViewPr>
      <p:cViewPr varScale="1">
        <p:scale>
          <a:sx n="113" d="100"/>
          <a:sy n="113" d="100"/>
        </p:scale>
        <p:origin x="-1500" y="-108"/>
      </p:cViewPr>
      <p:guideLst>
        <p:guide orient="horz" pos="2160"/>
        <p:guide pos="2880"/>
      </p:guideLst>
    </p:cSldViewPr>
  </p:slideViewPr>
  <p:outlineViewPr>
    <p:cViewPr>
      <p:scale>
        <a:sx n="33" d="100"/>
        <a:sy n="33" d="100"/>
      </p:scale>
      <p:origin x="0" y="2448"/>
    </p:cViewPr>
  </p:outlin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5867400"/>
            <a:ext cx="8305800" cy="1066800"/>
          </a:xfrm>
        </p:spPr>
        <p:txBody>
          <a:bodyPr>
            <a:normAutofit/>
          </a:bodyPr>
          <a:lstStyle/>
          <a:p>
            <a:r>
              <a:rPr lang="en-US" sz="2800" b="1" dirty="0" smtClean="0">
                <a:solidFill>
                  <a:schemeClr val="bg1"/>
                </a:solidFill>
              </a:rPr>
              <a:t>Washoe County Board of Adjustment</a:t>
            </a:r>
          </a:p>
          <a:p>
            <a:pPr>
              <a:spcBef>
                <a:spcPts val="0"/>
              </a:spcBef>
            </a:pPr>
            <a:r>
              <a:rPr lang="en-US" sz="2400" b="1" i="1" dirty="0" smtClean="0">
                <a:solidFill>
                  <a:schemeClr val="bg1"/>
                </a:solidFill>
              </a:rPr>
              <a:t>October 3, 2019</a:t>
            </a:r>
          </a:p>
        </p:txBody>
      </p:sp>
      <p:sp>
        <p:nvSpPr>
          <p:cNvPr id="4" name="Title 3"/>
          <p:cNvSpPr>
            <a:spLocks noGrp="1"/>
          </p:cNvSpPr>
          <p:nvPr>
            <p:ph type="ctrTitle"/>
          </p:nvPr>
        </p:nvSpPr>
        <p:spPr>
          <a:xfrm>
            <a:off x="457200" y="152400"/>
            <a:ext cx="8229600" cy="811530"/>
          </a:xfrm>
        </p:spPr>
        <p:txBody>
          <a:bodyPr/>
          <a:lstStyle/>
          <a:p>
            <a:r>
              <a:rPr lang="en-US" sz="4000" dirty="0" smtClean="0">
                <a:solidFill>
                  <a:srgbClr val="FFFFFF"/>
                </a:solidFill>
              </a:rPr>
              <a:t>WSUP19-0017</a:t>
            </a:r>
            <a:br>
              <a:rPr lang="en-US" sz="4000" dirty="0" smtClean="0">
                <a:solidFill>
                  <a:srgbClr val="FFFFFF"/>
                </a:solidFill>
              </a:rPr>
            </a:br>
            <a:endParaRPr lang="en-US" sz="4000" dirty="0">
              <a:solidFill>
                <a:srgbClr val="FFFFFF"/>
              </a:solidFill>
            </a:endParaRPr>
          </a:p>
        </p:txBody>
      </p:sp>
      <p:pic>
        <p:nvPicPr>
          <p:cNvPr id="2" name="Picture 1" descr="CS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00" y="1752600"/>
            <a:ext cx="5291328" cy="39684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5" name="TextBox 4"/>
          <p:cNvSpPr txBox="1"/>
          <p:nvPr/>
        </p:nvSpPr>
        <p:spPr>
          <a:xfrm>
            <a:off x="0" y="990600"/>
            <a:ext cx="9144000" cy="646331"/>
          </a:xfrm>
          <a:prstGeom prst="rect">
            <a:avLst/>
          </a:prstGeom>
          <a:noFill/>
        </p:spPr>
        <p:txBody>
          <a:bodyPr wrap="square" rtlCol="0">
            <a:spAutoFit/>
          </a:bodyPr>
          <a:lstStyle/>
          <a:p>
            <a:pPr algn="ctr"/>
            <a:r>
              <a:rPr lang="en-US" sz="3600" b="1" dirty="0" smtClean="0">
                <a:latin typeface="+mj-lt"/>
              </a:rPr>
              <a:t>Cold Springs Elementary School Grading</a:t>
            </a:r>
            <a:endParaRPr lang="en-US" sz="3600" b="1" dirty="0">
              <a:latin typeface="+mj-lt"/>
            </a:endParaRPr>
          </a:p>
        </p:txBody>
      </p:sp>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067800" cy="792162"/>
          </a:xfrm>
        </p:spPr>
        <p:txBody>
          <a:bodyPr/>
          <a:lstStyle/>
          <a:p>
            <a:r>
              <a:rPr lang="en-US" dirty="0" smtClean="0"/>
              <a:t>Location</a:t>
            </a:r>
            <a:endParaRPr lang="en-US" dirty="0"/>
          </a:p>
        </p:txBody>
      </p:sp>
      <p:sp>
        <p:nvSpPr>
          <p:cNvPr id="4" name="Content Placeholder 3"/>
          <p:cNvSpPr>
            <a:spLocks noGrp="1"/>
          </p:cNvSpPr>
          <p:nvPr>
            <p:ph idx="1"/>
          </p:nvPr>
        </p:nvSpPr>
        <p:spPr>
          <a:xfrm>
            <a:off x="457200" y="1219200"/>
            <a:ext cx="3581400" cy="4038601"/>
          </a:xfrm>
        </p:spPr>
        <p:txBody>
          <a:bodyPr>
            <a:normAutofit/>
          </a:bodyPr>
          <a:lstStyle/>
          <a:p>
            <a:r>
              <a:rPr lang="en-US" dirty="0" smtClean="0"/>
              <a:t>Northeast of the intersection of New Forest Dr. and Briar Dr. in Cold Springs</a:t>
            </a:r>
          </a:p>
          <a:p>
            <a:r>
              <a:rPr lang="en-US" dirty="0" smtClean="0"/>
              <a:t>7 alternative sites were considered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dirty="0"/>
          </a:p>
        </p:txBody>
      </p:sp>
      <p:pic>
        <p:nvPicPr>
          <p:cNvPr id="6" name="Picture 5" descr="Mini_Map_WSUP19-0017.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95800" y="990600"/>
            <a:ext cx="4191000" cy="4889500"/>
          </a:xfrm>
          <a:prstGeom prst="rect">
            <a:avLst/>
          </a:prstGeom>
        </p:spPr>
      </p:pic>
    </p:spTree>
    <p:extLst>
      <p:ext uri="{BB962C8B-B14F-4D97-AF65-F5344CB8AC3E}">
        <p14:creationId xmlns:p14="http://schemas.microsoft.com/office/powerpoint/2010/main" val="11085294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1066800"/>
            <a:ext cx="8686800" cy="4724400"/>
          </a:xfrm>
        </p:spPr>
        <p:txBody>
          <a:bodyPr>
            <a:normAutofit/>
          </a:bodyPr>
          <a:lstStyle/>
          <a:p>
            <a:r>
              <a:rPr lang="en-US" dirty="0" smtClean="0"/>
              <a:t>Grading, construction and landscaping for a 745-student elementary school</a:t>
            </a:r>
          </a:p>
          <a:p>
            <a:r>
              <a:rPr lang="en-US" dirty="0" smtClean="0"/>
              <a:t>Medium Density Suburban (MDS) regulatory zone</a:t>
            </a:r>
          </a:p>
          <a:p>
            <a:r>
              <a:rPr lang="en-US" dirty="0" smtClean="0"/>
              <a:t>Public schools are allowed by right in this zone</a:t>
            </a:r>
          </a:p>
          <a:p>
            <a:r>
              <a:rPr lang="en-US" dirty="0" smtClean="0"/>
              <a:t>Grading triggers the major grading thresholds, requiring a special use permit</a:t>
            </a:r>
          </a:p>
        </p:txBody>
      </p:sp>
      <p:sp>
        <p:nvSpPr>
          <p:cNvPr id="3" name="Title 2"/>
          <p:cNvSpPr>
            <a:spLocks noGrp="1"/>
          </p:cNvSpPr>
          <p:nvPr>
            <p:ph type="title"/>
          </p:nvPr>
        </p:nvSpPr>
        <p:spPr>
          <a:xfrm>
            <a:off x="0" y="76200"/>
            <a:ext cx="9144000" cy="792162"/>
          </a:xfrm>
        </p:spPr>
        <p:txBody>
          <a:bodyPr/>
          <a:lstStyle/>
          <a:p>
            <a:r>
              <a:rPr lang="en-US" dirty="0" smtClean="0"/>
              <a:t>Overview</a:t>
            </a:r>
            <a:endParaRPr lang="en-US" dirty="0"/>
          </a:p>
        </p:txBody>
      </p:sp>
    </p:spTree>
    <p:extLst>
      <p:ext uri="{BB962C8B-B14F-4D97-AF65-F5344CB8AC3E}">
        <p14:creationId xmlns:p14="http://schemas.microsoft.com/office/powerpoint/2010/main" val="19496978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0" y="990600"/>
            <a:ext cx="4572000" cy="4800600"/>
          </a:xfrm>
        </p:spPr>
        <p:txBody>
          <a:bodyPr>
            <a:noAutofit/>
          </a:bodyPr>
          <a:lstStyle/>
          <a:p>
            <a:r>
              <a:rPr lang="en-US" dirty="0" smtClean="0"/>
              <a:t>10.07 acres </a:t>
            </a:r>
          </a:p>
          <a:p>
            <a:r>
              <a:rPr lang="en-US" dirty="0"/>
              <a:t>±1,617 </a:t>
            </a:r>
            <a:r>
              <a:rPr lang="en-US" dirty="0" smtClean="0"/>
              <a:t>cubic yards  excavation</a:t>
            </a:r>
          </a:p>
          <a:p>
            <a:r>
              <a:rPr lang="en-US" dirty="0"/>
              <a:t>±93 </a:t>
            </a:r>
            <a:r>
              <a:rPr lang="en-US" dirty="0" smtClean="0"/>
              <a:t>cubic yards </a:t>
            </a:r>
            <a:r>
              <a:rPr lang="en-US" dirty="0"/>
              <a:t>of </a:t>
            </a:r>
            <a:r>
              <a:rPr lang="en-US" dirty="0" smtClean="0"/>
              <a:t>imported fill material</a:t>
            </a:r>
          </a:p>
          <a:p>
            <a:r>
              <a:rPr lang="en-US" dirty="0" smtClean="0"/>
              <a:t>Mass graded as part of the approved tentative map for the Woodland Village development</a:t>
            </a:r>
          </a:p>
        </p:txBody>
      </p:sp>
      <p:sp>
        <p:nvSpPr>
          <p:cNvPr id="3" name="Title 2"/>
          <p:cNvSpPr>
            <a:spLocks noGrp="1"/>
          </p:cNvSpPr>
          <p:nvPr>
            <p:ph type="title"/>
          </p:nvPr>
        </p:nvSpPr>
        <p:spPr>
          <a:xfrm>
            <a:off x="0" y="76200"/>
            <a:ext cx="9144000" cy="792162"/>
          </a:xfrm>
        </p:spPr>
        <p:txBody>
          <a:bodyPr/>
          <a:lstStyle/>
          <a:p>
            <a:r>
              <a:rPr lang="en-US" dirty="0" smtClean="0"/>
              <a:t>Overview</a:t>
            </a:r>
            <a:endParaRPr lang="en-US" dirty="0"/>
          </a:p>
        </p:txBody>
      </p:sp>
      <p:pic>
        <p:nvPicPr>
          <p:cNvPr id="4" name="Picture 3" descr="CS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1" y="1676400"/>
            <a:ext cx="4367000" cy="3276600"/>
          </a:xfrm>
          <a:prstGeom prst="rect">
            <a:avLst/>
          </a:prstGeom>
        </p:spPr>
      </p:pic>
    </p:spTree>
    <p:extLst>
      <p:ext uri="{BB962C8B-B14F-4D97-AF65-F5344CB8AC3E}">
        <p14:creationId xmlns:p14="http://schemas.microsoft.com/office/powerpoint/2010/main" val="27319127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Playground Grading Plan</a:t>
            </a:r>
            <a:endParaRPr lang="en-US" dirty="0"/>
          </a:p>
        </p:txBody>
      </p:sp>
      <p:pic>
        <p:nvPicPr>
          <p:cNvPr id="4" name="Picture 3" descr="CS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5400" y="1143000"/>
            <a:ext cx="6569964" cy="4574830"/>
          </a:xfrm>
          <a:prstGeom prst="rect">
            <a:avLst/>
          </a:prstGeom>
        </p:spPr>
      </p:pic>
    </p:spTree>
    <p:extLst>
      <p:ext uri="{BB962C8B-B14F-4D97-AF65-F5344CB8AC3E}">
        <p14:creationId xmlns:p14="http://schemas.microsoft.com/office/powerpoint/2010/main" val="376108158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Overall Site Plan</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838200"/>
            <a:ext cx="7601232" cy="5342264"/>
          </a:xfrm>
          <a:prstGeom prst="rect">
            <a:avLst/>
          </a:prstGeom>
        </p:spPr>
      </p:pic>
    </p:spTree>
    <p:extLst>
      <p:ext uri="{BB962C8B-B14F-4D97-AF65-F5344CB8AC3E}">
        <p14:creationId xmlns:p14="http://schemas.microsoft.com/office/powerpoint/2010/main" val="1729124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Best Management Practices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800" y="1524000"/>
            <a:ext cx="4508503" cy="3380047"/>
          </a:xfrm>
          <a:prstGeom prst="rect">
            <a:avLst/>
          </a:prstGeom>
        </p:spPr>
      </p:pic>
      <p:sp>
        <p:nvSpPr>
          <p:cNvPr id="6" name="Content Placeholder 1"/>
          <p:cNvSpPr txBox="1">
            <a:spLocks/>
          </p:cNvSpPr>
          <p:nvPr/>
        </p:nvSpPr>
        <p:spPr>
          <a:xfrm>
            <a:off x="0" y="990600"/>
            <a:ext cx="6858000" cy="4800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Wingdings" pitchFamily="2" charset="2"/>
              <a:buChar char="§"/>
              <a:defRPr sz="3200" b="1"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smtClean="0"/>
              <a:t>Dust control program</a:t>
            </a:r>
          </a:p>
          <a:p>
            <a:r>
              <a:rPr lang="en-US" dirty="0" smtClean="0"/>
              <a:t>Watering open areas</a:t>
            </a:r>
          </a:p>
          <a:p>
            <a:r>
              <a:rPr lang="en-US" dirty="0" smtClean="0"/>
              <a:t>Conforming to Washoe               County air pollution             regulations</a:t>
            </a:r>
          </a:p>
          <a:p>
            <a:r>
              <a:rPr lang="en-US" dirty="0" smtClean="0"/>
              <a:t>Temporary stabilization                       of all disturbed areas</a:t>
            </a:r>
          </a:p>
          <a:p>
            <a:r>
              <a:rPr lang="en-US" dirty="0" smtClean="0"/>
              <a:t>After 30 days, treating           disturbed areas with a dust palliative</a:t>
            </a:r>
          </a:p>
        </p:txBody>
      </p:sp>
    </p:spTree>
    <p:extLst>
      <p:ext uri="{BB962C8B-B14F-4D97-AF65-F5344CB8AC3E}">
        <p14:creationId xmlns:p14="http://schemas.microsoft.com/office/powerpoint/2010/main" val="17370131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0" y="76200"/>
            <a:ext cx="9144000" cy="792162"/>
          </a:xfrm>
        </p:spPr>
        <p:txBody>
          <a:bodyPr/>
          <a:lstStyle/>
          <a:p>
            <a:r>
              <a:rPr lang="en-US" dirty="0" smtClean="0"/>
              <a:t>Looking Southwest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60" y="1066800"/>
            <a:ext cx="6261860" cy="4698321"/>
          </a:xfrm>
          <a:prstGeom prst="rect">
            <a:avLst/>
          </a:prstGeom>
        </p:spPr>
      </p:pic>
    </p:spTree>
    <p:extLst>
      <p:ext uri="{BB962C8B-B14F-4D97-AF65-F5344CB8AC3E}">
        <p14:creationId xmlns:p14="http://schemas.microsoft.com/office/powerpoint/2010/main" val="17808610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smtClean="0"/>
          </a:p>
          <a:p>
            <a:pPr marL="0" indent="0">
              <a:buNone/>
            </a:pPr>
            <a:endParaRPr lang="en-US" dirty="0" smtClean="0"/>
          </a:p>
          <a:p>
            <a:pPr marL="0" indent="0">
              <a:buNone/>
            </a:pPr>
            <a:endParaRPr lang="en-US" dirty="0" smtClean="0"/>
          </a:p>
        </p:txBody>
      </p:sp>
      <p:sp>
        <p:nvSpPr>
          <p:cNvPr id="3" name="Title 2"/>
          <p:cNvSpPr>
            <a:spLocks noGrp="1"/>
          </p:cNvSpPr>
          <p:nvPr>
            <p:ph type="title"/>
          </p:nvPr>
        </p:nvSpPr>
        <p:spPr>
          <a:xfrm>
            <a:off x="990600" y="76200"/>
            <a:ext cx="8153400" cy="792162"/>
          </a:xfrm>
        </p:spPr>
        <p:txBody>
          <a:bodyPr/>
          <a:lstStyle/>
          <a:p>
            <a:r>
              <a:rPr lang="en-US" sz="4000" dirty="0" smtClean="0"/>
              <a:t>Looking South Along Eastern Border</a:t>
            </a:r>
            <a:endParaRPr lang="en-US" sz="4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066800"/>
            <a:ext cx="6261981" cy="4698321"/>
          </a:xfrm>
          <a:prstGeom prst="rect">
            <a:avLst/>
          </a:prstGeom>
        </p:spPr>
      </p:pic>
    </p:spTree>
    <p:extLst>
      <p:ext uri="{BB962C8B-B14F-4D97-AF65-F5344CB8AC3E}">
        <p14:creationId xmlns:p14="http://schemas.microsoft.com/office/powerpoint/2010/main" val="40096076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a:t>Notice sent to </a:t>
            </a:r>
            <a:r>
              <a:rPr lang="en-US" dirty="0" smtClean="0"/>
              <a:t>92 </a:t>
            </a:r>
            <a:r>
              <a:rPr lang="en-US" dirty="0"/>
              <a:t>affected property owners</a:t>
            </a:r>
          </a:p>
          <a:p>
            <a:r>
              <a:rPr lang="en-US" dirty="0" smtClean="0"/>
              <a:t>North Valleys CAB reviewed the application on September 9, 2019 and voted unanimously in support of approval</a:t>
            </a:r>
            <a:endParaRPr lang="en-US" dirty="0"/>
          </a:p>
        </p:txBody>
      </p:sp>
    </p:spTree>
    <p:extLst>
      <p:ext uri="{BB962C8B-B14F-4D97-AF65-F5344CB8AC3E}">
        <p14:creationId xmlns:p14="http://schemas.microsoft.com/office/powerpoint/2010/main" val="34067202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Reviewing Agencies</a:t>
            </a:r>
            <a:endParaRPr lang="en-US" dirty="0"/>
          </a:p>
        </p:txBody>
      </p:sp>
      <p:sp>
        <p:nvSpPr>
          <p:cNvPr id="4" name="Content Placeholder 3"/>
          <p:cNvSpPr>
            <a:spLocks noGrp="1"/>
          </p:cNvSpPr>
          <p:nvPr>
            <p:ph idx="1"/>
          </p:nvPr>
        </p:nvSpPr>
        <p:spPr>
          <a:xfrm>
            <a:off x="457200" y="1219200"/>
            <a:ext cx="8458200" cy="4572000"/>
          </a:xfrm>
        </p:spPr>
        <p:txBody>
          <a:bodyPr>
            <a:normAutofit fontScale="92500" lnSpcReduction="20000"/>
          </a:bodyPr>
          <a:lstStyle/>
          <a:p>
            <a:r>
              <a:rPr lang="en-US" dirty="0"/>
              <a:t>Washoe County Community Service</a:t>
            </a:r>
          </a:p>
          <a:p>
            <a:r>
              <a:rPr lang="en-US" dirty="0" smtClean="0"/>
              <a:t>Washoe County Health District</a:t>
            </a:r>
          </a:p>
          <a:p>
            <a:r>
              <a:rPr lang="en-US" dirty="0" smtClean="0"/>
              <a:t>Truckee </a:t>
            </a:r>
            <a:r>
              <a:rPr lang="en-US" dirty="0"/>
              <a:t>Meadows Fire Protection District</a:t>
            </a:r>
          </a:p>
          <a:p>
            <a:r>
              <a:rPr lang="en-US" dirty="0" smtClean="0"/>
              <a:t>Washoe County School District</a:t>
            </a:r>
          </a:p>
          <a:p>
            <a:r>
              <a:rPr lang="en-US" dirty="0" smtClean="0"/>
              <a:t>Washoe County Sheriff’s Office</a:t>
            </a:r>
          </a:p>
          <a:p>
            <a:r>
              <a:rPr lang="en-US" dirty="0" smtClean="0"/>
              <a:t>Washoe-Storey Conservation District</a:t>
            </a:r>
          </a:p>
          <a:p>
            <a:r>
              <a:rPr lang="en-US" dirty="0" smtClean="0"/>
              <a:t>Regional Transportation Commission</a:t>
            </a:r>
            <a:endParaRPr lang="en-US" dirty="0"/>
          </a:p>
          <a:p>
            <a:r>
              <a:rPr lang="en-US" dirty="0" smtClean="0"/>
              <a:t>Nevada Department of Transportation</a:t>
            </a:r>
          </a:p>
          <a:p>
            <a:r>
              <a:rPr lang="en-US" dirty="0" smtClean="0"/>
              <a:t>Nevada Department of Forestry</a:t>
            </a:r>
          </a:p>
          <a:p>
            <a:r>
              <a:rPr lang="en-US" dirty="0" smtClean="0"/>
              <a:t>Nevada Department of Environmental Protection</a:t>
            </a:r>
            <a:endParaRPr lang="en-US" dirty="0"/>
          </a:p>
          <a:p>
            <a:endParaRPr lang="en-US" dirty="0"/>
          </a:p>
        </p:txBody>
      </p:sp>
    </p:spTree>
    <p:extLst>
      <p:ext uri="{BB962C8B-B14F-4D97-AF65-F5344CB8AC3E}">
        <p14:creationId xmlns:p14="http://schemas.microsoft.com/office/powerpoint/2010/main" val="20838863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838200"/>
          </a:xfrm>
        </p:spPr>
        <p:txBody>
          <a:bodyPr/>
          <a:lstStyle/>
          <a:p>
            <a:r>
              <a:rPr lang="en-US" dirty="0" smtClean="0"/>
              <a:t>Special Use Permit Findings</a:t>
            </a:r>
            <a:endParaRPr lang="en-US" dirty="0"/>
          </a:p>
        </p:txBody>
      </p:sp>
      <p:sp>
        <p:nvSpPr>
          <p:cNvPr id="4" name="Content Placeholder 3"/>
          <p:cNvSpPr>
            <a:spLocks noGrp="1"/>
          </p:cNvSpPr>
          <p:nvPr>
            <p:ph idx="1"/>
          </p:nvPr>
        </p:nvSpPr>
        <p:spPr>
          <a:xfrm>
            <a:off x="457200" y="1219200"/>
            <a:ext cx="8229600" cy="4648200"/>
          </a:xfrm>
        </p:spPr>
        <p:txBody>
          <a:bodyPr>
            <a:noAutofit/>
          </a:bodyPr>
          <a:lstStyle/>
          <a:p>
            <a:pPr marL="0" indent="-514350" hangingPunct="0">
              <a:buFont typeface="+mj-lt"/>
              <a:buAutoNum type="arabicPeriod"/>
            </a:pPr>
            <a:r>
              <a:rPr lang="en-US" dirty="0" smtClean="0"/>
              <a:t>Consistency</a:t>
            </a:r>
          </a:p>
          <a:p>
            <a:pPr marL="0" indent="-514350" hangingPunct="0">
              <a:buFont typeface="+mj-lt"/>
              <a:buAutoNum type="arabicPeriod"/>
            </a:pPr>
            <a:r>
              <a:rPr lang="en-US" dirty="0" smtClean="0"/>
              <a:t>Improvements</a:t>
            </a:r>
          </a:p>
          <a:p>
            <a:pPr marL="0" indent="-514350" hangingPunct="0">
              <a:buFont typeface="+mj-lt"/>
              <a:buAutoNum type="arabicPeriod"/>
            </a:pPr>
            <a:r>
              <a:rPr lang="en-US" dirty="0" smtClean="0"/>
              <a:t>Site Suitability</a:t>
            </a:r>
          </a:p>
          <a:p>
            <a:pPr marL="0" indent="-514350" hangingPunct="0">
              <a:buFont typeface="+mj-lt"/>
              <a:buAutoNum type="arabicPeriod"/>
            </a:pPr>
            <a:r>
              <a:rPr lang="en-US" dirty="0" smtClean="0"/>
              <a:t>Issuance Not Detrimental</a:t>
            </a:r>
          </a:p>
          <a:p>
            <a:pPr marL="0" indent="-514350" hangingPunct="0">
              <a:buFont typeface="+mj-lt"/>
              <a:buAutoNum type="arabicPeriod"/>
            </a:pPr>
            <a:r>
              <a:rPr lang="en-US" dirty="0" smtClean="0"/>
              <a:t>Effect on a Military Installation</a:t>
            </a:r>
            <a:endParaRPr lang="en-US" dirty="0"/>
          </a:p>
        </p:txBody>
      </p:sp>
    </p:spTree>
    <p:extLst>
      <p:ext uri="{BB962C8B-B14F-4D97-AF65-F5344CB8AC3E}">
        <p14:creationId xmlns:p14="http://schemas.microsoft.com/office/powerpoint/2010/main" val="37990015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76200"/>
            <a:ext cx="91440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457200" y="1219200"/>
            <a:ext cx="8229600" cy="4572000"/>
          </a:xfrm>
        </p:spPr>
        <p:txBody>
          <a:bodyPr>
            <a:normAutofit/>
          </a:bodyPr>
          <a:lstStyle/>
          <a:p>
            <a:pPr marL="0" indent="0">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WSUP19-0017 for the Washoe County School District, having made all five findings in accordance with Washoe County Code Section </a:t>
            </a:r>
            <a:r>
              <a:rPr lang="en-US" dirty="0" smtClean="0"/>
              <a:t>110.810.30</a:t>
            </a:r>
            <a:endParaRPr lang="en-US" dirty="0"/>
          </a:p>
        </p:txBody>
      </p:sp>
    </p:spTree>
    <p:extLst>
      <p:ext uri="{BB962C8B-B14F-4D97-AF65-F5344CB8AC3E}">
        <p14:creationId xmlns:p14="http://schemas.microsoft.com/office/powerpoint/2010/main" val="3855694812"/>
      </p:ext>
    </p:extLst>
  </p:cSld>
  <p:clrMapOvr>
    <a:masterClrMapping/>
  </p:clrMapOvr>
  <p:timing>
    <p:tnLst>
      <p:par>
        <p:cTn id="1" dur="indefinite" restart="never" nodeType="tmRoot"/>
      </p:par>
    </p:tnLst>
  </p:timing>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purl.org/dc/terms/"/>
    <ds:schemaRef ds:uri="CEA9126C-A9B1-4F4A-855C-DD0F845697D2"/>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a94d8b85-37e1-4d17-8d55-8b7d207932bb"/>
    <ds:schemaRef ds:uri="http://schemas.microsoft.com/sharepoint/v3/fields"/>
    <ds:schemaRef ds:uri="http://www.w3.org/XML/1998/namespace"/>
  </ds:schemaRefs>
</ds:datastoreItem>
</file>

<file path=customXml/itemProps2.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3.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4.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2468</TotalTime>
  <Words>301</Words>
  <Application>Microsoft Office PowerPoint</Application>
  <PresentationFormat>On-screen Show (4:3)</PresentationFormat>
  <Paragraphs>54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PowerPoint_Template_2015</vt:lpstr>
      <vt:lpstr>WSUP19-0017 </vt:lpstr>
      <vt:lpstr>Location</vt:lpstr>
      <vt:lpstr>Overview</vt:lpstr>
      <vt:lpstr>Overview</vt:lpstr>
      <vt:lpstr>Playground Grading Plan</vt:lpstr>
      <vt:lpstr>Overall Site Plan</vt:lpstr>
      <vt:lpstr>Best Management Practices</vt:lpstr>
      <vt:lpstr>Looking Southwest</vt:lpstr>
      <vt:lpstr>Looking South Along Eastern Border</vt:lpstr>
      <vt:lpstr>Public Notice &amp; CAB</vt:lpstr>
      <vt:lpstr>Reviewing Agencies</vt:lpstr>
      <vt:lpstr>Special Use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88</cp:revision>
  <cp:lastPrinted>2014-10-07T22:54:33Z</cp:lastPrinted>
  <dcterms:created xsi:type="dcterms:W3CDTF">2015-09-25T21:46:02Z</dcterms:created>
  <dcterms:modified xsi:type="dcterms:W3CDTF">2019-10-03T19:02:01Z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